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72" r:id="rId3"/>
    <p:sldId id="273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102" y="33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mp4>
</file>

<file path=ppt/media/media3.mp4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EE0D24-30C5-46CF-8CC7-01CF70825858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TW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BE58F8-3C93-4508-AED0-75639044C7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1937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853198-6824-655D-1690-91BD9AE2D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B347AD7-FCE5-DF8E-4A49-1C194D591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TW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AC46F8-D39D-4907-F955-88D5E34F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4FD9F7-397B-DFFA-4C5C-9B27CC940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09B905-5BFE-69C1-F166-46C185CF7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0897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09F1F3-96C2-2E5A-33B6-18166545F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0124D00-743D-C477-253E-B2ED3F5C4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TW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72066C-610D-1A4F-CF45-8800E6A49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F038AC-68E7-C6FE-7BA4-A87B1E9ED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57D8E9-58C3-AB5F-CA51-175F3E391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931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2098F5E-D9B0-AE77-710A-C7D5C7392D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A0E2AEB-B60A-A85E-CB48-7F321B081B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TW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B28809-3EE0-0097-A3BF-A49933058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669E42-589D-6610-8A20-BED99EFB9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8CD98C-1320-48C7-4E8B-26DE9A94B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5707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22E6A6-747B-0FC1-0D33-68299AB27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D1AEF0-1AE8-01B4-37C8-4BEF0FBDA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TW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CFDB42-8F3E-EF30-6C58-C12D6A8A8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2EBA73-59E3-98DC-2A55-BFD4A9328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CC6F59-F91F-CCBD-D88D-CF75DDC5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7673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44B282-F7BB-6FB0-F0EB-17235FBFF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FF4A3F-5D29-8407-49E2-01E5E9FEB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6E5B0F-9A9A-D4F8-0A97-F6EEB3460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E828F7-2B8B-A2A5-88FB-401B7F934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F023FB-CCA9-B5C5-EA4F-6B947115B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5287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E7D195-9230-8D56-5DFC-18032D812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365E2C-BA60-9A30-0342-FCD5410B02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TW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8E1609-A25E-0985-F1DD-DDE07C066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TW" alt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FEC59D-3708-7374-441C-92456B8C0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A4C8303-DC0C-AE10-85CE-6B82DDFBF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9FA0C3-6FE6-F2EA-DB40-79917B24C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5306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9D93DA-D5C9-37BC-BFBD-A229EBE9E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B6AF8E-B53F-FAEC-079B-60A2392C2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1023323-66EB-6A09-CA62-BBD9905CF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TW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6E17AF6-0D54-F9F9-5085-04A7152263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BD72420-6D31-216D-B3A3-50A0D2869A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TW" alt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3F73AF4-231A-A90D-1FC4-6EDC334CB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CFA983D-B817-9295-8ED5-0CA1DF8E2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A4500DF-94D8-4DD3-CBC1-BB41A670D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1303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5CA4DA-7BE5-DD55-1770-B76ACB8D3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7306593-2187-8E30-BC14-A4BD8EE1D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8CBA56E-C80F-5931-1904-AD99C4AC8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08AFFA-9FDD-52E7-3DA3-40F2917DA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9808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E845A7E-FA61-9C1D-4603-ECA7F52BA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856168C-1467-4E1A-1FA1-07E358EE7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0BA15B6-B48E-C242-5A91-97F175E0B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7377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321AD2-E74B-1AF6-39A9-A17DE3164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B85F78-42B6-C10E-3859-57D203916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TW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EC26942-2A1B-1A69-BE36-D5323DC4B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5D3866-36F1-892E-A5EA-86C356E9E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9C05F4-53B7-68D8-2413-1B6D35AA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F1317B-F4FD-31FD-9D78-B31F0F2C7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4316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E772B7-3822-6A6C-4EAD-7F4F415F3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F1971CC-AF21-F33F-22B0-3052150424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A1E1B29-6202-D1B8-4688-9312552A31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75B5B6-16A1-DFAC-EB16-B8137CCE9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5C58EA-EF48-8032-BB00-0FA00E55E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1F863BB-E36E-0ECB-B9C6-D75D9BC94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990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48D4F5D-BCF6-F001-7DEC-A344E016A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60C607-A996-4C38-C9C9-E28AA0BA6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TW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55C92A-87D1-8F2B-33C6-B44BED948C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26CFAA-B080-4375-9AC2-013184216B3B}" type="datetimeFigureOut">
              <a:rPr lang="zh-TW" altLang="en-US" smtClean="0"/>
              <a:t>2024/4/25</a:t>
            </a:fld>
            <a:endParaRPr lang="zh-TW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7030FC-4C1A-3158-E2F4-8FFDE850B3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DD0D1D-380A-50C3-7848-289C76045E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6D0C81-D841-48ED-8E6D-58EAF7A29D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9031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5.png"/><Relationship Id="rId2" Type="http://schemas.openxmlformats.org/officeDocument/2006/relationships/audio" Target="../media/media1.WAV"/><Relationship Id="rId16" Type="http://schemas.openxmlformats.org/officeDocument/2006/relationships/hyperlink" Target="https://github.com/1846659840/AutoMocs" TargetMode="External"/><Relationship Id="rId1" Type="http://schemas.microsoft.com/office/2007/relationships/media" Target="../media/media1.WAV"/><Relationship Id="rId6" Type="http://schemas.openxmlformats.org/officeDocument/2006/relationships/video" Target="../media/media3.mp4"/><Relationship Id="rId11" Type="http://schemas.openxmlformats.org/officeDocument/2006/relationships/image" Target="../media/image4.png"/><Relationship Id="rId5" Type="http://schemas.microsoft.com/office/2007/relationships/media" Target="../media/media3.mp4"/><Relationship Id="rId15" Type="http://schemas.openxmlformats.org/officeDocument/2006/relationships/image" Target="../media/image8.png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4.wav"/><Relationship Id="rId7" Type="http://schemas.openxmlformats.org/officeDocument/2006/relationships/image" Target="../media/image1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wav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5.png"/><Relationship Id="rId3" Type="http://schemas.microsoft.com/office/2007/relationships/media" Target="../media/media3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4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video" Target="../media/media2.mp4"/><Relationship Id="rId11" Type="http://schemas.openxmlformats.org/officeDocument/2006/relationships/image" Target="../media/image3.png"/><Relationship Id="rId5" Type="http://schemas.microsoft.com/office/2007/relationships/media" Target="../media/media2.mp4"/><Relationship Id="rId15" Type="http://schemas.openxmlformats.org/officeDocument/2006/relationships/image" Target="../media/image10.png"/><Relationship Id="rId10" Type="http://schemas.openxmlformats.org/officeDocument/2006/relationships/image" Target="../media/image6.png"/><Relationship Id="rId4" Type="http://schemas.openxmlformats.org/officeDocument/2006/relationships/video" Target="../media/media3.mp4"/><Relationship Id="rId9" Type="http://schemas.openxmlformats.org/officeDocument/2006/relationships/image" Target="../media/image7.png"/><Relationship Id="rId1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AA915573-95ED-B2DE-EFD0-0C9177925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68411" y="1183338"/>
            <a:ext cx="7672755" cy="1348031"/>
          </a:xfrm>
        </p:spPr>
        <p:txBody>
          <a:bodyPr>
            <a:normAutofit fontScale="77500" lnSpcReduction="20000"/>
          </a:bodyPr>
          <a:lstStyle/>
          <a:p>
            <a:r>
              <a:rPr lang="en-US" altLang="zh-TW" sz="5700" b="1" dirty="0">
                <a:cs typeface="Times New Roman" panose="02020603050405020304" pitchFamily="18" charset="0"/>
              </a:rPr>
              <a:t>Production of virtual humans</a:t>
            </a:r>
          </a:p>
          <a:p>
            <a:r>
              <a:rPr lang="en-US" altLang="zh-TW" sz="4000" dirty="0">
                <a:cs typeface="Times New Roman" panose="02020603050405020304" pitchFamily="18" charset="0"/>
              </a:rPr>
              <a:t>Task2:MOCS video batch courses</a:t>
            </a:r>
            <a:endParaRPr lang="zh-TW" altLang="en-US" sz="4000" dirty="0">
              <a:cs typeface="Times New Roman" panose="02020603050405020304" pitchFamily="18" charset="0"/>
            </a:endParaRPr>
          </a:p>
        </p:txBody>
      </p:sp>
      <p:pic>
        <p:nvPicPr>
          <p:cNvPr id="14" name="4月13日(4)">
            <a:hlinkClick r:id="" action="ppaction://media"/>
            <a:extLst>
              <a:ext uri="{FF2B5EF4-FFF2-40B4-BE49-F238E27FC236}">
                <a16:creationId xmlns:a16="http://schemas.microsoft.com/office/drawing/2014/main" id="{4D8CBA33-D2F4-AE0F-21BD-7E1A88839E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721292" y="3513860"/>
            <a:ext cx="609600" cy="609600"/>
          </a:xfrm>
          <a:prstGeom prst="rect">
            <a:avLst/>
          </a:prstGeom>
        </p:spPr>
      </p:pic>
      <p:pic>
        <p:nvPicPr>
          <p:cNvPr id="1026" name="Picture 2" descr="淡江大學- 维基百科，自由的百科全书">
            <a:extLst>
              <a:ext uri="{FF2B5EF4-FFF2-40B4-BE49-F238E27FC236}">
                <a16:creationId xmlns:a16="http://schemas.microsoft.com/office/drawing/2014/main" id="{716D03AD-6AE5-9677-1639-B995BCE72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69370" cy="958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basevideo">
            <a:hlinkClick r:id="" action="ppaction://media"/>
            <a:extLst>
              <a:ext uri="{FF2B5EF4-FFF2-40B4-BE49-F238E27FC236}">
                <a16:creationId xmlns:a16="http://schemas.microsoft.com/office/drawing/2014/main" id="{856AC72F-E780-7A20-664A-4288C00B612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63501" y="4266877"/>
            <a:ext cx="1615673" cy="82913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3E60CFA-C420-D9AD-5EC9-95309FED9B6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45270" y="3390936"/>
            <a:ext cx="892986" cy="87320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9F6057A-DDA2-CABD-D2B9-653E18D9793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23804" y="4319053"/>
            <a:ext cx="971959" cy="978312"/>
          </a:xfrm>
          <a:prstGeom prst="rect">
            <a:avLst/>
          </a:prstGeom>
        </p:spPr>
      </p:pic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EC661D00-E388-5697-9A27-A189C8C6437B}"/>
              </a:ext>
            </a:extLst>
          </p:cNvPr>
          <p:cNvCxnSpPr>
            <a:cxnSpLocks/>
          </p:cNvCxnSpPr>
          <p:nvPr/>
        </p:nvCxnSpPr>
        <p:spPr>
          <a:xfrm>
            <a:off x="3843149" y="4227981"/>
            <a:ext cx="577136" cy="57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图片 16">
            <a:extLst>
              <a:ext uri="{FF2B5EF4-FFF2-40B4-BE49-F238E27FC236}">
                <a16:creationId xmlns:a16="http://schemas.microsoft.com/office/drawing/2014/main" id="{6C798F74-6269-7023-15C4-38607A56771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60579" y="2847975"/>
            <a:ext cx="1762125" cy="116205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32CE20F9-C4F4-D1FC-7C1F-495BD96BEEF8}"/>
              </a:ext>
            </a:extLst>
          </p:cNvPr>
          <p:cNvSpPr txBox="1"/>
          <p:nvPr/>
        </p:nvSpPr>
        <p:spPr>
          <a:xfrm>
            <a:off x="5025657" y="3934069"/>
            <a:ext cx="1225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B</a:t>
            </a:r>
            <a:r>
              <a:rPr lang="en-US" altLang="zh-CN" dirty="0"/>
              <a:t>ert-Vist2</a:t>
            </a:r>
            <a:endParaRPr lang="zh-TW" altLang="en-US" dirty="0"/>
          </a:p>
        </p:txBody>
      </p:sp>
      <p:pic>
        <p:nvPicPr>
          <p:cNvPr id="19" name="final_combined_video (3)">
            <a:hlinkClick r:id="" action="ppaction://media"/>
            <a:extLst>
              <a:ext uri="{FF2B5EF4-FFF2-40B4-BE49-F238E27FC236}">
                <a16:creationId xmlns:a16="http://schemas.microsoft.com/office/drawing/2014/main" id="{1E6DCF47-3FDC-3069-4A32-11D519532F03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665178" y="3139615"/>
            <a:ext cx="3869747" cy="2176732"/>
          </a:xfrm>
          <a:prstGeom prst="rect">
            <a:avLst/>
          </a:prstGeom>
        </p:spPr>
      </p:pic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9E1E4219-2B0C-0E2F-270F-3F4D20CA112D}"/>
              </a:ext>
            </a:extLst>
          </p:cNvPr>
          <p:cNvCxnSpPr>
            <a:cxnSpLocks/>
          </p:cNvCxnSpPr>
          <p:nvPr/>
        </p:nvCxnSpPr>
        <p:spPr>
          <a:xfrm>
            <a:off x="6997262" y="4227981"/>
            <a:ext cx="577136" cy="57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05AA6F91-B4C1-60E3-F635-81D1A8F8CCF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727521" y="4551604"/>
            <a:ext cx="2332285" cy="867379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40A0CB10-3D03-C15A-D7AD-D288A05F87DC}"/>
              </a:ext>
            </a:extLst>
          </p:cNvPr>
          <p:cNvSpPr txBox="1"/>
          <p:nvPr/>
        </p:nvSpPr>
        <p:spPr>
          <a:xfrm>
            <a:off x="4725077" y="5551174"/>
            <a:ext cx="2217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/>
              <a:t>L</a:t>
            </a:r>
            <a:r>
              <a:rPr lang="en-US" altLang="zh-CN" dirty="0" err="1"/>
              <a:t>inly_Talker</a:t>
            </a:r>
            <a:r>
              <a:rPr lang="en-US" altLang="zh-CN" dirty="0"/>
              <a:t> frame</a:t>
            </a:r>
            <a:endParaRPr lang="zh-TW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5739B37-B135-C9B4-A588-996BB1D9813E}"/>
              </a:ext>
            </a:extLst>
          </p:cNvPr>
          <p:cNvSpPr txBox="1"/>
          <p:nvPr/>
        </p:nvSpPr>
        <p:spPr>
          <a:xfrm>
            <a:off x="2192697" y="2997176"/>
            <a:ext cx="1225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I</a:t>
            </a:r>
            <a:r>
              <a:rPr lang="en-US" altLang="zh-CN" dirty="0"/>
              <a:t>nput</a:t>
            </a:r>
            <a:endParaRPr lang="zh-TW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A4EF430-EE4B-751D-FCC9-052EF4C847DE}"/>
              </a:ext>
            </a:extLst>
          </p:cNvPr>
          <p:cNvSpPr txBox="1"/>
          <p:nvPr/>
        </p:nvSpPr>
        <p:spPr>
          <a:xfrm>
            <a:off x="3695763" y="2319692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hlinkClick r:id="rId16"/>
              </a:rPr>
              <a:t>https://github.com/1846659840/AutoMocs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75959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688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B1BAE6-8D9F-9FFB-B35F-FC02E0E92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400" b="1" dirty="0">
                <a:cs typeface="Times New Roman" panose="02020603050405020304" pitchFamily="18" charset="0"/>
              </a:rPr>
              <a:t>R</a:t>
            </a:r>
            <a:r>
              <a:rPr lang="en-US" altLang="zh-CN" sz="4400" b="1" dirty="0">
                <a:cs typeface="Times New Roman" panose="02020603050405020304" pitchFamily="18" charset="0"/>
              </a:rPr>
              <a:t>elated Work</a:t>
            </a:r>
            <a:endParaRPr lang="zh-TW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3239A6-BEDA-3AC4-C370-77267A7F3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193" y="1861136"/>
            <a:ext cx="11084511" cy="1156446"/>
          </a:xfrm>
        </p:spPr>
        <p:txBody>
          <a:bodyPr/>
          <a:lstStyle/>
          <a:p>
            <a:r>
              <a:rPr lang="en-US" altLang="zh-TW" dirty="0">
                <a:cs typeface="Times New Roman" panose="02020603050405020304" pitchFamily="18" charset="0"/>
              </a:rPr>
              <a:t>I</a:t>
            </a:r>
            <a:r>
              <a:rPr lang="en-US" altLang="zh-CN" dirty="0">
                <a:cs typeface="Times New Roman" panose="02020603050405020304" pitchFamily="18" charset="0"/>
              </a:rPr>
              <a:t>n Task1: We use XXTS and </a:t>
            </a:r>
            <a:r>
              <a:rPr lang="en-US" altLang="zh-CN" dirty="0" err="1">
                <a:cs typeface="Times New Roman" panose="02020603050405020304" pitchFamily="18" charset="0"/>
              </a:rPr>
              <a:t>Sadtaker</a:t>
            </a:r>
            <a:r>
              <a:rPr lang="en-US" altLang="zh-CN" dirty="0">
                <a:cs typeface="Times New Roman" panose="02020603050405020304" pitchFamily="18" charset="0"/>
              </a:rPr>
              <a:t> to make a digital human video.</a:t>
            </a:r>
          </a:p>
          <a:p>
            <a:pPr marL="0" indent="0">
              <a:buNone/>
            </a:pPr>
            <a:r>
              <a:rPr lang="en-US" altLang="zh-CN" dirty="0">
                <a:cs typeface="Times New Roman" panose="02020603050405020304" pitchFamily="18" charset="0"/>
              </a:rPr>
              <a:t>But the voice and video sometimes not real .</a:t>
            </a:r>
          </a:p>
          <a:p>
            <a:endParaRPr lang="zh-TW" altLang="en-US" sz="2800" dirty="0"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A0D04D6-BD4D-4F24-C414-6DCD4B63D5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4743" y="3017582"/>
            <a:ext cx="7196092" cy="292329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48BEE45-E177-D084-64BC-0133CE307D02}"/>
              </a:ext>
            </a:extLst>
          </p:cNvPr>
          <p:cNvSpPr/>
          <p:nvPr/>
        </p:nvSpPr>
        <p:spPr>
          <a:xfrm>
            <a:off x="1838418" y="5091593"/>
            <a:ext cx="4828711" cy="9185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5E74939-8168-92EC-E408-34F46E0DB8A8}"/>
              </a:ext>
            </a:extLst>
          </p:cNvPr>
          <p:cNvSpPr txBox="1"/>
          <p:nvPr/>
        </p:nvSpPr>
        <p:spPr>
          <a:xfrm>
            <a:off x="3524076" y="6131153"/>
            <a:ext cx="34423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cs typeface="Times New Roman" panose="02020603050405020304" pitchFamily="18" charset="0"/>
              </a:rPr>
              <a:t>1.The Zero shot do generate Voice is not a good way .</a:t>
            </a:r>
            <a:endParaRPr lang="zh-TW" altLang="en-US" dirty="0"/>
          </a:p>
        </p:txBody>
      </p:sp>
      <p:pic>
        <p:nvPicPr>
          <p:cNvPr id="9" name="4月13日(4)">
            <a:hlinkClick r:id="" action="ppaction://media"/>
            <a:extLst>
              <a:ext uri="{FF2B5EF4-FFF2-40B4-BE49-F238E27FC236}">
                <a16:creationId xmlns:a16="http://schemas.microsoft.com/office/drawing/2014/main" id="{B625E575-26E6-A94B-A845-8338C58C24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1164" y="6188075"/>
            <a:ext cx="609600" cy="609600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9D6EAD0-0478-4C42-94E6-D817E8E7F605}"/>
              </a:ext>
            </a:extLst>
          </p:cNvPr>
          <p:cNvCxnSpPr>
            <a:cxnSpLocks/>
          </p:cNvCxnSpPr>
          <p:nvPr/>
        </p:nvCxnSpPr>
        <p:spPr>
          <a:xfrm>
            <a:off x="1838418" y="6492875"/>
            <a:ext cx="742012" cy="0"/>
          </a:xfrm>
          <a:prstGeom prst="line">
            <a:avLst/>
          </a:prstGeom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2" name="_tmp_gradio_2bfbf1a878dbe79184f69391e361de7f339a5ff1_output">
            <a:hlinkClick r:id="" action="ppaction://media"/>
            <a:extLst>
              <a:ext uri="{FF2B5EF4-FFF2-40B4-BE49-F238E27FC236}">
                <a16:creationId xmlns:a16="http://schemas.microsoft.com/office/drawing/2014/main" id="{763C7DAB-2CF0-3C02-C37B-7CD2B6E937F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747453" y="621470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113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33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AD6985-C1EB-F2C3-4D3D-3A3E77A0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Working flow</a:t>
            </a:r>
            <a:endParaRPr lang="zh-TW" altLang="en-US" b="1" dirty="0"/>
          </a:p>
        </p:txBody>
      </p:sp>
      <p:pic>
        <p:nvPicPr>
          <p:cNvPr id="4" name="4月13日(4)">
            <a:hlinkClick r:id="" action="ppaction://media"/>
            <a:extLst>
              <a:ext uri="{FF2B5EF4-FFF2-40B4-BE49-F238E27FC236}">
                <a16:creationId xmlns:a16="http://schemas.microsoft.com/office/drawing/2014/main" id="{83FFDF15-9B16-1D28-74A2-1815125B67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19417" y="2130918"/>
            <a:ext cx="609600" cy="609600"/>
          </a:xfrm>
          <a:prstGeom prst="rect">
            <a:avLst/>
          </a:prstGeom>
        </p:spPr>
      </p:pic>
      <p:pic>
        <p:nvPicPr>
          <p:cNvPr id="5" name="final_combined_video (3)">
            <a:hlinkClick r:id="" action="ppaction://media"/>
            <a:extLst>
              <a:ext uri="{FF2B5EF4-FFF2-40B4-BE49-F238E27FC236}">
                <a16:creationId xmlns:a16="http://schemas.microsoft.com/office/drawing/2014/main" id="{6520E8EC-31C6-C69E-46AF-F10345A9B69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908951" y="1330004"/>
            <a:ext cx="3253616" cy="1830158"/>
          </a:xfrm>
          <a:prstGeom prst="rect">
            <a:avLst/>
          </a:prstGeom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CDD1D3F-0B17-8233-DAD1-70389FB6F7CB}"/>
              </a:ext>
            </a:extLst>
          </p:cNvPr>
          <p:cNvCxnSpPr/>
          <p:nvPr/>
        </p:nvCxnSpPr>
        <p:spPr>
          <a:xfrm>
            <a:off x="1629017" y="2435718"/>
            <a:ext cx="127764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6D8E48DF-0BFF-ED1C-3D23-9810F37C98C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29433" y="1578468"/>
            <a:ext cx="1762125" cy="116205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F4FE57D-F72D-0B47-65AC-F23E8BFD43E2}"/>
              </a:ext>
            </a:extLst>
          </p:cNvPr>
          <p:cNvSpPr txBox="1"/>
          <p:nvPr/>
        </p:nvSpPr>
        <p:spPr>
          <a:xfrm>
            <a:off x="3294511" y="2664562"/>
            <a:ext cx="1225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B</a:t>
            </a:r>
            <a:r>
              <a:rPr lang="en-US" altLang="zh-CN" dirty="0"/>
              <a:t>ert-Vist2</a:t>
            </a:r>
            <a:endParaRPr lang="zh-TW" altLang="en-US" dirty="0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61C271BC-4519-DFB5-5FAD-E2FCD2BDF51B}"/>
              </a:ext>
            </a:extLst>
          </p:cNvPr>
          <p:cNvCxnSpPr>
            <a:cxnSpLocks/>
          </p:cNvCxnSpPr>
          <p:nvPr/>
        </p:nvCxnSpPr>
        <p:spPr>
          <a:xfrm>
            <a:off x="3880807" y="2943225"/>
            <a:ext cx="0" cy="7587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basevideo">
            <a:hlinkClick r:id="" action="ppaction://media"/>
            <a:extLst>
              <a:ext uri="{FF2B5EF4-FFF2-40B4-BE49-F238E27FC236}">
                <a16:creationId xmlns:a16="http://schemas.microsoft.com/office/drawing/2014/main" id="{485E35D8-0F30-A2CD-EDA9-EEAEE26D6789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6380" y="3429000"/>
            <a:ext cx="1615673" cy="82913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89D6DF5-2254-18D7-652A-B11C029948F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3714" y="4433840"/>
            <a:ext cx="681004" cy="66591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1454523-1386-3524-584B-2BE360A7579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09818" y="5191685"/>
            <a:ext cx="748182" cy="753072"/>
          </a:xfrm>
          <a:prstGeom prst="rect">
            <a:avLst/>
          </a:prstGeom>
        </p:spPr>
      </p:pic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6B8DFE5D-8928-AF7B-0E0B-2402D9994022}"/>
              </a:ext>
            </a:extLst>
          </p:cNvPr>
          <p:cNvCxnSpPr>
            <a:cxnSpLocks/>
          </p:cNvCxnSpPr>
          <p:nvPr/>
        </p:nvCxnSpPr>
        <p:spPr>
          <a:xfrm>
            <a:off x="1769402" y="4720376"/>
            <a:ext cx="101818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图片 18">
            <a:extLst>
              <a:ext uri="{FF2B5EF4-FFF2-40B4-BE49-F238E27FC236}">
                <a16:creationId xmlns:a16="http://schemas.microsoft.com/office/drawing/2014/main" id="{6688328A-EF13-905D-B1BE-0E6A76F5252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68403" y="3953861"/>
            <a:ext cx="1424808" cy="529887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9236C8B1-8F8A-4DF9-3124-4EE199EBCA7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64602" y="4634575"/>
            <a:ext cx="1762125" cy="1162050"/>
          </a:xfrm>
          <a:prstGeom prst="rect">
            <a:avLst/>
          </a:prstGeom>
        </p:spPr>
      </p:pic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425C41FF-FDD9-EBE7-CC7A-CB5ECA1EA2CA}"/>
              </a:ext>
            </a:extLst>
          </p:cNvPr>
          <p:cNvCxnSpPr>
            <a:cxnSpLocks/>
          </p:cNvCxnSpPr>
          <p:nvPr/>
        </p:nvCxnSpPr>
        <p:spPr>
          <a:xfrm>
            <a:off x="5162151" y="4629636"/>
            <a:ext cx="61869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图片 24">
            <a:extLst>
              <a:ext uri="{FF2B5EF4-FFF2-40B4-BE49-F238E27FC236}">
                <a16:creationId xmlns:a16="http://schemas.microsoft.com/office/drawing/2014/main" id="{E5774E86-1D08-46B1-04F8-FA7B5C52FE0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044544" y="4205390"/>
            <a:ext cx="3233731" cy="1438272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32D6BBFB-886D-1D9F-5E65-670036228F04}"/>
              </a:ext>
            </a:extLst>
          </p:cNvPr>
          <p:cNvSpPr txBox="1"/>
          <p:nvPr/>
        </p:nvSpPr>
        <p:spPr>
          <a:xfrm>
            <a:off x="7365275" y="5643662"/>
            <a:ext cx="1225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Wav2Lip</a:t>
            </a: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A0B4A41-75DA-8518-143B-0D0BBE2AF4FA}"/>
              </a:ext>
            </a:extLst>
          </p:cNvPr>
          <p:cNvCxnSpPr>
            <a:cxnSpLocks/>
          </p:cNvCxnSpPr>
          <p:nvPr/>
        </p:nvCxnSpPr>
        <p:spPr>
          <a:xfrm flipV="1">
            <a:off x="7487412" y="3345822"/>
            <a:ext cx="0" cy="8595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143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8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01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1720</TotalTime>
  <Words>70</Words>
  <Application>Microsoft Office PowerPoint</Application>
  <PresentationFormat>宽屏</PresentationFormat>
  <Paragraphs>13</Paragraphs>
  <Slides>3</Slides>
  <Notes>0</Notes>
  <HiddenSlides>0</HiddenSlides>
  <MMClips>8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Times New Roman</vt:lpstr>
      <vt:lpstr>Office 主题​​</vt:lpstr>
      <vt:lpstr>PowerPoint 演示文稿</vt:lpstr>
      <vt:lpstr>Related Work</vt:lpstr>
      <vt:lpstr>Working 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姜文棟</dc:creator>
  <cp:lastModifiedBy>姜文棟</cp:lastModifiedBy>
  <cp:revision>4</cp:revision>
  <dcterms:created xsi:type="dcterms:W3CDTF">2024-04-16T06:12:41Z</dcterms:created>
  <dcterms:modified xsi:type="dcterms:W3CDTF">2024-04-25T09:52:18Z</dcterms:modified>
</cp:coreProperties>
</file>

<file path=docProps/thumbnail.jpeg>
</file>